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6AE47-6488-7B7E-5FFE-8D2F78E79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C3156D-4B26-9A02-CBD8-5F72AE04E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D0DD9-459C-1B2D-0F6C-7CE82381D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B4D54-2247-33D5-058A-E788F20D3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EDF1E-DEDA-95C8-4A47-68536ACC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519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09462-5216-0034-44A1-FC2416B9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67D62-2FF3-3A3D-B61E-66CB89D90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B052B-42E5-475D-1175-CD9006EE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85E3E-425E-841C-5D4B-807828339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3E5A-06D4-3F3A-8693-C879C8EF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46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227143-ED98-9367-29CE-CA6FBF24F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8901F-97F4-F68E-23AF-01F7430DA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DAD72-2236-81EE-F6C4-E129D02E5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FEB0A-CC43-6B9A-4651-9ACD99306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02AAE-D13D-1D4C-5312-6A8B44840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97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ACD2-B9C8-84FA-3691-602904A8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F1028-9417-4C30-B5AB-DCBFEB8F4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228A5-0BA1-CE34-0C5E-62F76435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0829D-80F2-4387-6B34-8D069A45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CD6C7-3334-6911-1FFB-908586A3A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31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5A84-B1F4-94B2-99F5-3EE8D739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52FE5-1CD8-DA86-8320-47378EF87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4B018-6B68-B1EF-CE3A-A1224E1D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9C8E2-5D18-A317-3BFD-F9B0C88A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A262C-7453-D5F8-9A52-6A76E4CF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78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824C-DBDC-D4AC-5863-62B2E2A0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E9475-14A9-2AEF-E684-04238433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DD2B4-D140-F2FD-E4D9-ACDDB8281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14CEA-B866-7A40-1DEA-183DF3250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D2344-204B-834F-09FA-3BD08B2C4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FE4B9-0371-BD85-DD49-D173A955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03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B8F5A-FD0A-DDF5-910E-9B7F5E42E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77EF6-58CE-9FFB-0FD9-B091D9230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0E37D-D497-173B-11AA-D16F14952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6822F-C84F-EA73-319A-3F45D2145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13E4D-0CEB-EAAE-0279-00F313952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C29C2-907E-1527-9A72-0C671B51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712F6E-7CBC-0FA9-C652-011822465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DD6ECA-EBE4-D391-1CE2-A372DA5D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90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49BB-512C-FDDE-9ED6-D48E1853E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00234-1791-A497-CDE2-46C8D46EF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C8A3AC-BE2B-1F6F-AF3D-0641AC87E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868091-B4CB-FC67-1E75-E490E5046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99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0E667C-2D8B-FEB3-5563-03CA1E3C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B3CA39-2C66-2DEA-12D5-E9511728E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B229B-B0CF-096C-B9A0-3D8D25E21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75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218BD-0F3C-5FBD-5462-2A6FC8C60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00E94-0BD9-91CE-36DD-D527087C5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B2146-7505-15F4-2E97-719CAEA22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DC28B-D653-7504-5600-C8BCF2721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244FB-ED7C-D09E-4C10-FEA33BCCD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E781F-428F-B583-993F-82DE476C6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735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866D4-952A-998D-3399-70F50974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5816D-7399-2305-E8CC-22293EC42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EB8F6-2C55-3B3D-39B0-CAE545185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29E7F-76BD-E0F1-1B7C-2F295EB7E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83230-59AC-D9D2-86DC-D0F592018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2C972-83E9-7CF2-8BF6-FCE308DA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15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1A5DCD-D4F5-FE02-7FB8-58383102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B4522-F23E-6861-4A1A-A71FDDAD4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2EEF5-9AC6-30A4-84E2-D4BB8044F2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9CA51-AB85-490B-9EF0-831FB165241E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0F93A-6E81-E139-27EF-2B788A8D7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101EB-8FF9-2C18-E972-8BB5C8E20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80BA1-D3C9-436A-BD85-FC2794904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02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97B2D8AD-E90B-0600-4722-7A12BCA245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31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391CD835-59CC-F2C7-F82A-B3A46402AA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231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FA7B57F6-B951-C831-9E2B-BE959947AF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663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B30FA2F4-C4F4-589E-47FB-A2ADD381CB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676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140219E0-2E32-6439-D4AF-088E54A57A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543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261F0B58-BC63-8EF4-865C-F259F3BD96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03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9C9C2156-16A6-7E90-630E-C1FEF321A4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449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5FAE23A0-3606-839E-E162-60158FEFEB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332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B2021E64-8665-D27B-1F12-2F9154F4C5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76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48AC9F89-A204-6739-343C-BF2E736526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906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D86A4567-535E-BC38-FBB0-43ACAC0859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1243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3CE83D21-68C2-9B50-1C8B-A2311CDE0E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4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4A194384-6899-D906-3E99-578B528266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160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CB9335B4-4788-12C5-E9E5-3635C929F6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574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CAF176A9-C762-BE90-BDF5-A48C6E6B54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4539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1BD0A140-77AB-B081-E736-E4AECCA00F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039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A0F967B3-6CCB-2396-7402-CDD5551C82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164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5FC37564-CE64-2DA7-D562-C1CD903268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169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AF368AA5-DF2F-65DD-8A9B-9DC43C7F91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970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DCE3CF7A-1751-4F8B-5BF5-0B486C670E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1632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8E2CC647-475F-C0E9-2F0A-882AFE711A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6806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AA1DEDCF-55A4-C754-FA96-5517DE472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868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16BB1AD7-1AAF-A303-7F00-D58B082611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9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964E72E1-A0A0-BD72-6A6D-FA766598C7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4441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54B76688-24EE-346A-D648-AD2EDC49FB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287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139FCF6C-582F-BC29-006A-B755059764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028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EE32A748-0389-5939-4BBF-D645941355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3273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C0BD8E69-66CA-E777-3E42-A1844AB266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2579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4ED80447-5EA1-6205-D1F9-5A2F00719E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861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25F8D757-A9DD-7178-FE37-5628D68AB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9629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BC957F7C-46D0-0B1F-1280-31EA5E3CB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973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87D7FD6A-980F-B866-55AC-46BCE08F60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227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DDD2E59E-5ED0-DA4B-120B-2F848DFF21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702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25372D15-1ECC-5C70-18E8-2897D669BD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91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BA0F4824-65BE-5714-68BA-0C7D419437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1509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074D0D6D-5666-F23B-9FE4-2A08E5F71A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328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8BA6E982-9CB5-E2EF-054A-DEB29188D3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007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F70B0962-11D9-B23D-27CB-3DD0FDF500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925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F5172E4F-5200-92FB-6A10-20167E9846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7540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F7E6A692-57E1-85B0-93F8-16C86FE3DC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1240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897980CB-E433-8758-F292-43EBCDCD39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3343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637459FE-6BE9-B01A-2C1F-664C541503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359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60141012-9502-3A6B-014F-8C0EA8A9CB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1425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0DE2C132-27B6-AF6C-FE1F-A51081E695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3647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289CA38E-3DC4-ED2F-7886-7E51212DEB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2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99DBB327-1249-852D-8AB9-E928436641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1145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4CC3A558-2354-7FB8-7A2F-5F2157953D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4034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DBCDF8AD-929E-B4F7-CD0A-97B130106F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7033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F0B6B043-3AE9-5E90-C68F-F4C04E328B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7757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4A7D889C-6019-4F16-3A76-350AAA2812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9188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BEB0CD5D-886F-542C-DCFE-7089F280E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1831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46BE42DB-51DE-F496-0ED2-4FB9690830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586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2BCD1348-6952-3E5D-50AE-114ADCAAD5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9769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D9D56DA6-5F12-72F6-813C-C1BAB7FB03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297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id="{348C069F-B806-9FC4-18C6-FA18C376A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4371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id="{4979CAF9-1B21-8F05-69EB-F606AF70D3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84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568F89B7-3B84-C907-74BC-439ACAB6DC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3438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id="{8A327429-596D-D331-D9DB-CA436D45DA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5014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1">
            <a:extLst>
              <a:ext uri="{FF2B5EF4-FFF2-40B4-BE49-F238E27FC236}">
                <a16:creationId xmlns:a16="http://schemas.microsoft.com/office/drawing/2014/main" id="{D15E2CA6-E397-6131-B97F-93DFF35AFC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3847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2">
            <a:extLst>
              <a:ext uri="{FF2B5EF4-FFF2-40B4-BE49-F238E27FC236}">
                <a16:creationId xmlns:a16="http://schemas.microsoft.com/office/drawing/2014/main" id="{A15BE87F-ECB4-0AF3-01E9-98A46A9EAF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070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3">
            <a:extLst>
              <a:ext uri="{FF2B5EF4-FFF2-40B4-BE49-F238E27FC236}">
                <a16:creationId xmlns:a16="http://schemas.microsoft.com/office/drawing/2014/main" id="{0ED53E2E-3E66-149E-9F94-597803C57E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4304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4">
            <a:extLst>
              <a:ext uri="{FF2B5EF4-FFF2-40B4-BE49-F238E27FC236}">
                <a16:creationId xmlns:a16="http://schemas.microsoft.com/office/drawing/2014/main" id="{0B12758B-B558-3D7B-7A6F-21C55AE9EF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1403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5">
            <a:extLst>
              <a:ext uri="{FF2B5EF4-FFF2-40B4-BE49-F238E27FC236}">
                <a16:creationId xmlns:a16="http://schemas.microsoft.com/office/drawing/2014/main" id="{B4B19A15-2E9F-1A5A-5848-2EDDB8A412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1179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6">
            <a:extLst>
              <a:ext uri="{FF2B5EF4-FFF2-40B4-BE49-F238E27FC236}">
                <a16:creationId xmlns:a16="http://schemas.microsoft.com/office/drawing/2014/main" id="{EA869BE7-A80B-B731-AF2A-34DDD440C5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3719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7">
            <a:extLst>
              <a:ext uri="{FF2B5EF4-FFF2-40B4-BE49-F238E27FC236}">
                <a16:creationId xmlns:a16="http://schemas.microsoft.com/office/drawing/2014/main" id="{5BF4AC6C-3701-BC7C-DE5F-DC13626880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3926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8">
            <a:extLst>
              <a:ext uri="{FF2B5EF4-FFF2-40B4-BE49-F238E27FC236}">
                <a16:creationId xmlns:a16="http://schemas.microsoft.com/office/drawing/2014/main" id="{DA3E60C5-1BE9-9F17-C6FA-C8BCA0A403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8244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9">
            <a:extLst>
              <a:ext uri="{FF2B5EF4-FFF2-40B4-BE49-F238E27FC236}">
                <a16:creationId xmlns:a16="http://schemas.microsoft.com/office/drawing/2014/main" id="{16F1DB40-C549-0E7A-FE6A-CA476FB217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97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888D4EB2-8D54-9B67-E149-C124612A7F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0522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0">
            <a:extLst>
              <a:ext uri="{FF2B5EF4-FFF2-40B4-BE49-F238E27FC236}">
                <a16:creationId xmlns:a16="http://schemas.microsoft.com/office/drawing/2014/main" id="{D2BDE65E-086B-B9A0-421E-43BAF5C608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7040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1">
            <a:extLst>
              <a:ext uri="{FF2B5EF4-FFF2-40B4-BE49-F238E27FC236}">
                <a16:creationId xmlns:a16="http://schemas.microsoft.com/office/drawing/2014/main" id="{2F68630D-6C4D-264D-DBAC-FA97C9E9E1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0792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2">
            <a:extLst>
              <a:ext uri="{FF2B5EF4-FFF2-40B4-BE49-F238E27FC236}">
                <a16:creationId xmlns:a16="http://schemas.microsoft.com/office/drawing/2014/main" id="{CA589325-52BF-FFCE-DC2B-95078EAF55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7719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3">
            <a:extLst>
              <a:ext uri="{FF2B5EF4-FFF2-40B4-BE49-F238E27FC236}">
                <a16:creationId xmlns:a16="http://schemas.microsoft.com/office/drawing/2014/main" id="{6DDEC622-9719-DB71-9DE9-EBB9982423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3507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4">
            <a:extLst>
              <a:ext uri="{FF2B5EF4-FFF2-40B4-BE49-F238E27FC236}">
                <a16:creationId xmlns:a16="http://schemas.microsoft.com/office/drawing/2014/main" id="{9F2E542B-5AC4-5026-003A-53544DDD1A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0253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5">
            <a:extLst>
              <a:ext uri="{FF2B5EF4-FFF2-40B4-BE49-F238E27FC236}">
                <a16:creationId xmlns:a16="http://schemas.microsoft.com/office/drawing/2014/main" id="{4B99ED42-A42B-2DB9-F972-0489EFA32A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1210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6">
            <a:extLst>
              <a:ext uri="{FF2B5EF4-FFF2-40B4-BE49-F238E27FC236}">
                <a16:creationId xmlns:a16="http://schemas.microsoft.com/office/drawing/2014/main" id="{ACD30C3E-D108-949C-9B08-23D25B20E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0283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7">
            <a:extLst>
              <a:ext uri="{FF2B5EF4-FFF2-40B4-BE49-F238E27FC236}">
                <a16:creationId xmlns:a16="http://schemas.microsoft.com/office/drawing/2014/main" id="{9C096825-FF06-F54B-57AA-9B999EF0F0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3671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8">
            <a:extLst>
              <a:ext uri="{FF2B5EF4-FFF2-40B4-BE49-F238E27FC236}">
                <a16:creationId xmlns:a16="http://schemas.microsoft.com/office/drawing/2014/main" id="{AF01276D-A80F-3006-6E37-DCFAA9899B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2335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9">
            <a:extLst>
              <a:ext uri="{FF2B5EF4-FFF2-40B4-BE49-F238E27FC236}">
                <a16:creationId xmlns:a16="http://schemas.microsoft.com/office/drawing/2014/main" id="{7DA71B63-3FB3-12C0-457E-8F92B6A447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5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FFA9DFDA-422D-4A4D-6561-5B261CD56D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3419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0">
            <a:extLst>
              <a:ext uri="{FF2B5EF4-FFF2-40B4-BE49-F238E27FC236}">
                <a16:creationId xmlns:a16="http://schemas.microsoft.com/office/drawing/2014/main" id="{BA9F7C09-AFF2-B1BD-BE86-EB1DA966D1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1143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1">
            <a:extLst>
              <a:ext uri="{FF2B5EF4-FFF2-40B4-BE49-F238E27FC236}">
                <a16:creationId xmlns:a16="http://schemas.microsoft.com/office/drawing/2014/main" id="{F0FE646C-6E37-F87D-802C-68FDF6494F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1953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2">
            <a:extLst>
              <a:ext uri="{FF2B5EF4-FFF2-40B4-BE49-F238E27FC236}">
                <a16:creationId xmlns:a16="http://schemas.microsoft.com/office/drawing/2014/main" id="{ADF0E062-24A1-867C-7E75-54738BA824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6259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3">
            <a:extLst>
              <a:ext uri="{FF2B5EF4-FFF2-40B4-BE49-F238E27FC236}">
                <a16:creationId xmlns:a16="http://schemas.microsoft.com/office/drawing/2014/main" id="{4434025F-7FCF-D915-0927-D466B68EB2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8107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4">
            <a:extLst>
              <a:ext uri="{FF2B5EF4-FFF2-40B4-BE49-F238E27FC236}">
                <a16:creationId xmlns:a16="http://schemas.microsoft.com/office/drawing/2014/main" id="{3FB76360-0BC4-2746-6A81-D24384E889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2166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5">
            <a:extLst>
              <a:ext uri="{FF2B5EF4-FFF2-40B4-BE49-F238E27FC236}">
                <a16:creationId xmlns:a16="http://schemas.microsoft.com/office/drawing/2014/main" id="{59F98105-3E5E-1F2E-CC93-B8A0B48B2B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0067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6">
            <a:extLst>
              <a:ext uri="{FF2B5EF4-FFF2-40B4-BE49-F238E27FC236}">
                <a16:creationId xmlns:a16="http://schemas.microsoft.com/office/drawing/2014/main" id="{00CADD6F-3FF7-D4FC-5523-D6D11A194C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3541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7">
            <a:extLst>
              <a:ext uri="{FF2B5EF4-FFF2-40B4-BE49-F238E27FC236}">
                <a16:creationId xmlns:a16="http://schemas.microsoft.com/office/drawing/2014/main" id="{42B707D7-216B-B132-82B2-1EA23ED995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6786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8">
            <a:extLst>
              <a:ext uri="{FF2B5EF4-FFF2-40B4-BE49-F238E27FC236}">
                <a16:creationId xmlns:a16="http://schemas.microsoft.com/office/drawing/2014/main" id="{7B458FC7-F680-E8C6-C574-F38D1BF5F8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5934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9">
            <a:extLst>
              <a:ext uri="{FF2B5EF4-FFF2-40B4-BE49-F238E27FC236}">
                <a16:creationId xmlns:a16="http://schemas.microsoft.com/office/drawing/2014/main" id="{9835860C-931F-2D12-F7D2-6CCD7035F4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76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20D70631-5667-C003-973D-A7D3D25FD8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2611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0">
            <a:extLst>
              <a:ext uri="{FF2B5EF4-FFF2-40B4-BE49-F238E27FC236}">
                <a16:creationId xmlns:a16="http://schemas.microsoft.com/office/drawing/2014/main" id="{845F5FAF-BB14-D9CC-E44A-BE0DA449E4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8504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1">
            <a:extLst>
              <a:ext uri="{FF2B5EF4-FFF2-40B4-BE49-F238E27FC236}">
                <a16:creationId xmlns:a16="http://schemas.microsoft.com/office/drawing/2014/main" id="{7054C014-1593-DAC6-7447-56D7A543EA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376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2">
            <a:extLst>
              <a:ext uri="{FF2B5EF4-FFF2-40B4-BE49-F238E27FC236}">
                <a16:creationId xmlns:a16="http://schemas.microsoft.com/office/drawing/2014/main" id="{4F6B97E8-719A-FC17-4C32-EF62E28960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4911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3">
            <a:extLst>
              <a:ext uri="{FF2B5EF4-FFF2-40B4-BE49-F238E27FC236}">
                <a16:creationId xmlns:a16="http://schemas.microsoft.com/office/drawing/2014/main" id="{0E244E9B-C5F3-91F5-25B1-7956632BC2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0574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4">
            <a:extLst>
              <a:ext uri="{FF2B5EF4-FFF2-40B4-BE49-F238E27FC236}">
                <a16:creationId xmlns:a16="http://schemas.microsoft.com/office/drawing/2014/main" id="{9ACCBFB0-BD0D-37F3-3FE7-B15D6FF89C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1257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5">
            <a:extLst>
              <a:ext uri="{FF2B5EF4-FFF2-40B4-BE49-F238E27FC236}">
                <a16:creationId xmlns:a16="http://schemas.microsoft.com/office/drawing/2014/main" id="{443DC7D4-22AF-37E9-D508-EEE5E451A4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6288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6">
            <a:extLst>
              <a:ext uri="{FF2B5EF4-FFF2-40B4-BE49-F238E27FC236}">
                <a16:creationId xmlns:a16="http://schemas.microsoft.com/office/drawing/2014/main" id="{CBEC792C-13B0-FC3C-A022-C8CF1F4AF2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8778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7">
            <a:extLst>
              <a:ext uri="{FF2B5EF4-FFF2-40B4-BE49-F238E27FC236}">
                <a16:creationId xmlns:a16="http://schemas.microsoft.com/office/drawing/2014/main" id="{EB33FF5B-00D8-CB4F-0BE3-1ECFE87E46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3455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8">
            <a:extLst>
              <a:ext uri="{FF2B5EF4-FFF2-40B4-BE49-F238E27FC236}">
                <a16:creationId xmlns:a16="http://schemas.microsoft.com/office/drawing/2014/main" id="{9A717C94-5C9A-029A-6484-7C9E73CFA0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77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2D92AC9C-D664-4B5F-EDBA-F434DFCBF7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0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82896FD8-3290-08FD-0803-83BB78C93F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20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6E651D85-AA77-EC18-AFCB-DD634F3BF8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47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6802A890-8CB9-45CA-0C54-70938F45E1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92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7D7E8049-D93D-43AF-4A4D-218A4B4FA4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28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C454693D-0F48-B673-2A86-0FEBC6079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20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EEB02F5B-AE2E-3CD3-5117-5111248FBF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55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A2CE2F57-9B3E-D98A-EF6F-F130BEE909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50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C8ADCEF8-A510-CBA9-4AC6-E930BFC1BC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24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F5B09470-639A-656B-A75F-69100E9A04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94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CBE876F-24FD-4584-398B-C03B15D1FF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8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6F3BEE4D-9298-7FDA-E5FD-7881C7B4CD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4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63A5C67D-C9F8-62F0-841B-5800B233C4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67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BBE0A8B9-B7CF-C7AF-7D6E-70B7CAD627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88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47304151-011E-7709-0019-D2AC1CF6D4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36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CF57C07E-CE43-54A0-5002-6A3D44757B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73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C416639C-E048-E76B-19B8-13984CF526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43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D54B2A02-D67E-0939-200D-D5ED5823A9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74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C979D57B-A3B3-E40A-CE56-DC9CC025D0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87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561D520B-A99B-C8DC-8134-311384874B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68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1623EC50-F5D7-56E2-696F-62A93261E1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94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0DE4E370-0DF6-1F00-4C16-89228E8D66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26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E9DCE554-CD87-885B-8CDC-6B38584BFF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46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1862FEDC-0408-A9D8-18C2-928397110F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89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9D069138-06DB-E2BA-884D-813D79D3B2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9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A33071A2-434D-CDB3-F55D-27C527B1AA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00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D9B8E2D2-6B35-AFF6-FF4A-223A8D9C51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81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F6EE668E-01B0-D828-513C-575E075DCB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95F8DD72-0F2E-E87A-85DA-54B344982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89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F1BC7D9D-2211-DFA8-BA92-FC9EBA7138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08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11CD20C3-EF29-40FE-244D-4F88A9F3D3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29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C334B74F-9615-F108-8C7F-855BAA89ED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21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545B1822-A182-D654-12EE-343B3FC885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90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DA2E8AC2-0637-FD75-57DC-47493DE9A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621CF771-A934-41B5-C02B-EA58E71018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92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2ABE1338-C1D8-61F4-C8CA-1E36D30E36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01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B77D1D59-8ACC-4BBF-CC64-96FE633987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033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5F769AC8-4BF2-53F9-3C0A-6FCBC002FF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69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943E1CC9-6668-3BB4-15DB-9925AA7973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250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FEB05FA4-33E8-1F63-C6CE-E9F516F112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51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7F3020CC-974A-1B29-02A8-B02D153CA9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583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83432C98-5416-D830-EE8E-D7FE0240F6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51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232D267C-8EA1-9C58-3726-FF4C2CCE7B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69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0567C293-A465-CDEF-91DB-DDB6B0CF7A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584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70FF2C6E-B738-484F-27E7-26422C07C1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27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26A810AF-25C3-8791-27A4-599AEE9B78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098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391B7E3F-4188-C66E-D8F8-3CB658FB13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542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318FAEEC-3349-534A-A869-3079C68EF2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135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A6400E0D-35E1-81E2-9233-3F97E23B84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411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F6B9E20E-EEB9-70B8-9EB4-55190DC24F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758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5191CBD3-7D29-2746-A3BD-790B3D3805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145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D174E603-24AB-6AFA-333E-36EF91F023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06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B26704E7-D6F7-6BB7-3AD1-337822814E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097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3922EDC8-A444-8058-BF89-9145445668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040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F5DA42BD-CB5A-6247-DF6B-FEA38FB86E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22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4E6734EB-A124-9BA4-216B-4BDC4DA51C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59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D4750689-4FF8-93BE-105C-C3F49DC856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944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BCF6F86B-15F7-A831-A3E1-625F772E87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27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2D6FA0AA-D563-EC8E-80D8-0ADA308FBE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363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3BFE924D-ED79-A6D1-B3C8-3D5CF05855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444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6EEAA248-E229-1A5A-7A62-241450C082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370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E5597E63-5030-A5FC-CA5E-8FEBC6FB8E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567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2D8C53A4-F093-7C36-0FA0-7C062124BF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835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F916C6D7-C237-34D5-8F99-0F8CEAF53C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272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2B8361F7-8A71-F7EB-698E-75897D919B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07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B5424B60-D89B-5BB8-1164-84A5FF6589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608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2264B2D9-57DA-4858-3F20-8B91D9722B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80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4746E32E-F490-6343-9C8D-75A362F857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02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9716D2D0-1445-BB3D-3BA0-AA3BA2D7A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676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FBCDBDE7-5220-EE07-6AD7-EB25554569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4222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820FC5F8-4225-F9FE-BB7F-7FE417C694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547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359DF23F-D660-AC25-C1B5-CB493EF48E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940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6D591DD4-0706-317D-76DA-203FB3EA0F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220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3D0930AB-A7E9-04ED-EFCD-DF72D78B75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007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00590F4A-A83F-D1E5-41FA-3B64154288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29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5818A886-366E-6F1C-3C05-6FFC64166D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05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ACF43CE7-86ED-8FBD-FE7B-12A563ADE6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6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1247E202-8EAD-92FF-38F5-36665FE5FB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2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BEDA2C58-6DDC-527C-F0C3-917F46AD19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92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363C6648-4891-85D7-3715-DC602A44A4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0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4D437CF6-AC78-BF6A-A268-466AB7B527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343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BEAE070E-DA07-4324-8B7B-6A7839C7A5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25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40F657F2-59E4-7FD4-8B33-1380E35D03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869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86CABE03-0FF6-EA7A-CFB3-D38C0D4C5E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849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7C91C77B-4F50-FE53-DA51-BFA37C8325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121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F8CCBE57-E730-12DC-8306-99EADC4A27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56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07833E77-83B6-E603-5A98-733D5CA2A6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634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C32F1E5C-8541-6CFC-6496-125DE3B135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602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2809E0DC-D685-5A75-E7B1-910DE01675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11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188</vt:i4>
      </vt:variant>
    </vt:vector>
  </HeadingPairs>
  <TitlesOfParts>
    <vt:vector size="19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2022-08-23T12:53:27Z</dcterms:created>
  <dcterms:modified xsi:type="dcterms:W3CDTF">2022-08-23T12:54:50Z</dcterms:modified>
</cp:coreProperties>
</file>